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2013-09-03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Earth_Present" TargetMode="External"/><Relationship Id="rId2" Type="http://schemas.openxmlformats.org/officeDocument/2006/relationships/hyperlink" Target="http://www.korearth.net/lecture/gen_geo/earth_present/contents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100806</a:t>
            </a:r>
            <a:r>
              <a:rPr lang="en-US" altLang="ko-KR" sz="4400" dirty="0" smtClean="0"/>
              <a:t/>
            </a:r>
            <a:br>
              <a:rPr lang="en-US" altLang="ko-KR" sz="4400" dirty="0" smtClean="0"/>
            </a:br>
            <a:r>
              <a:rPr lang="ko-KR" altLang="en-US" sz="4400" dirty="0" smtClean="0"/>
              <a:t>지구의 선물</a:t>
            </a:r>
            <a:r>
              <a:rPr lang="en-US" altLang="ko-KR" sz="4400" dirty="0" smtClean="0"/>
              <a:t>, </a:t>
            </a:r>
            <a:br>
              <a:rPr lang="en-US" altLang="ko-KR" sz="4400" dirty="0" smtClean="0"/>
            </a:br>
            <a:r>
              <a:rPr lang="ko-KR" altLang="en-US" sz="4400" dirty="0" smtClean="0"/>
              <a:t>그 빛과 그림자</a:t>
            </a:r>
            <a:endParaRPr lang="ko-KR" altLang="en-US" sz="4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ko-KR" altLang="en-US" sz="2800" dirty="0" smtClean="0"/>
              <a:t>강원대학교 지질학과</a:t>
            </a:r>
            <a:endParaRPr lang="en-US" altLang="ko-KR" sz="2800" dirty="0" smtClean="0"/>
          </a:p>
          <a:p>
            <a:pPr algn="r"/>
            <a:r>
              <a:rPr lang="ko-KR" altLang="en-US" sz="2800" dirty="0" smtClean="0">
                <a:solidFill>
                  <a:schemeClr val="tx1"/>
                </a:solidFill>
              </a:rPr>
              <a:t>유재</a:t>
            </a:r>
            <a:r>
              <a:rPr lang="ko-KR" altLang="en-US" sz="2800" dirty="0">
                <a:solidFill>
                  <a:schemeClr val="tx1"/>
                </a:solidFill>
              </a:rPr>
              <a:t>영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385" y="2204864"/>
            <a:ext cx="47625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과목 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1/4)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ko-KR" altLang="en-US" sz="2800" dirty="0" smtClean="0"/>
              <a:t>담당교수</a:t>
            </a:r>
            <a:r>
              <a:rPr lang="en-US" altLang="ko-KR" sz="2800" dirty="0" smtClean="0"/>
              <a:t>: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smtClean="0"/>
              <a:t>유재영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smtClean="0"/>
              <a:t>자연과학대학 </a:t>
            </a:r>
            <a:r>
              <a:rPr lang="en-US" altLang="ko-KR" sz="2800" dirty="0" smtClean="0"/>
              <a:t>3</a:t>
            </a:r>
            <a:r>
              <a:rPr lang="ko-KR" altLang="en-US" sz="2800" dirty="0" smtClean="0"/>
              <a:t>호관 </a:t>
            </a:r>
            <a:r>
              <a:rPr lang="en-US" altLang="ko-KR" sz="2800" dirty="0" smtClean="0"/>
              <a:t>212</a:t>
            </a:r>
            <a:r>
              <a:rPr lang="ko-KR" altLang="en-US" sz="2800" dirty="0" smtClean="0"/>
              <a:t>호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smtClean="0"/>
              <a:t>전화 </a:t>
            </a:r>
            <a:r>
              <a:rPr lang="en-US" altLang="ko-KR" sz="2800" dirty="0" smtClean="0"/>
              <a:t>(250) </a:t>
            </a:r>
            <a:r>
              <a:rPr lang="en-US" altLang="ko-KR" sz="2800" dirty="0" smtClean="0"/>
              <a:t>8557</a:t>
            </a:r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smtClean="0"/>
              <a:t>전자우편</a:t>
            </a:r>
            <a:r>
              <a:rPr lang="en-US" altLang="ko-KR" sz="2800" dirty="0" smtClean="0"/>
              <a:t>: </a:t>
            </a:r>
            <a:r>
              <a:rPr lang="en-US" altLang="ko-KR" sz="2800" dirty="0" smtClean="0">
                <a:hlinkClick r:id="rId2"/>
              </a:rPr>
              <a:t>jyu@kangwon.ac.kr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err="1" smtClean="0"/>
              <a:t>누리집</a:t>
            </a:r>
            <a:r>
              <a:rPr lang="en-US" altLang="ko-KR" sz="2800" dirty="0" smtClean="0"/>
              <a:t>: </a:t>
            </a:r>
            <a:r>
              <a:rPr lang="en-US" altLang="ko-KR" sz="2800" dirty="0" smtClean="0">
                <a:hlinkClick r:id="rId3"/>
              </a:rPr>
              <a:t>www.korearth.net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ko-KR" altLang="en-US" sz="2800" dirty="0" smtClean="0"/>
              <a:t>면담시간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아무 때나</a:t>
            </a:r>
            <a:endParaRPr lang="en-US" altLang="ko-KR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과목 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2/4)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ko-KR" altLang="en-US" dirty="0" smtClean="0"/>
              <a:t>교과서</a:t>
            </a:r>
            <a:r>
              <a:rPr lang="en-US" altLang="ko-KR" dirty="0"/>
              <a:t>: </a:t>
            </a:r>
            <a:r>
              <a:rPr lang="en-US" altLang="ko-KR" dirty="0">
                <a:hlinkClick r:id="rId2"/>
              </a:rPr>
              <a:t>http://www.korearth.net/lecture/gen_geo/earth_present/contents.php</a:t>
            </a:r>
            <a:endParaRPr lang="en-US" altLang="ko-KR" dirty="0" smtClean="0"/>
          </a:p>
          <a:p>
            <a:endParaRPr lang="en-US" altLang="ko-KR" b="1" dirty="0" smtClean="0"/>
          </a:p>
          <a:p>
            <a:r>
              <a:rPr lang="ko-KR" altLang="en-US" dirty="0" smtClean="0"/>
              <a:t>참고서</a:t>
            </a:r>
            <a:r>
              <a:rPr lang="en-US" altLang="ko-KR" dirty="0" smtClean="0"/>
              <a:t>: </a:t>
            </a:r>
          </a:p>
          <a:p>
            <a:r>
              <a:rPr lang="ko-KR" altLang="en-US" dirty="0" smtClean="0"/>
              <a:t>지구환경과 관련된 책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강의 중 수시로 추천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강의 </a:t>
            </a:r>
            <a:r>
              <a:rPr lang="ko-KR" altLang="en-US" dirty="0" err="1" smtClean="0"/>
              <a:t>누리집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강의 노트 등</a:t>
            </a:r>
            <a:r>
              <a:rPr lang="en-US" altLang="ko-KR" dirty="0" smtClean="0"/>
              <a:t>):</a:t>
            </a:r>
          </a:p>
          <a:p>
            <a:r>
              <a:rPr lang="en-US" altLang="ko-KR" dirty="0">
                <a:hlinkClick r:id="rId3"/>
              </a:rPr>
              <a:t>http://geochemistry.korearth.net/index.php/Earth_Present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과목 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3/4)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sz="2800" dirty="0" smtClean="0"/>
              <a:t>목표</a:t>
            </a:r>
            <a:endParaRPr lang="en-US" altLang="ko-KR" sz="2800" dirty="0" smtClean="0"/>
          </a:p>
          <a:p>
            <a:r>
              <a:rPr lang="ko-KR" altLang="en-US" dirty="0"/>
              <a:t>우리가 지구로부터 얻는 많은 혜택과 그 것이 주는 부작용에 대해 전반적으로 이해하고</a:t>
            </a:r>
            <a:r>
              <a:rPr lang="en-US" altLang="ko-KR" dirty="0"/>
              <a:t>, </a:t>
            </a:r>
            <a:r>
              <a:rPr lang="ko-KR" altLang="en-US" dirty="0"/>
              <a:t>이를 바탕으로 보다 지속적인 자원 이용과 환경 보존이 왜 필요한지를 깨닫도록 하기 위한 </a:t>
            </a:r>
            <a:r>
              <a:rPr lang="ko-KR" altLang="en-US" dirty="0" smtClean="0"/>
              <a:t>것</a:t>
            </a:r>
            <a:r>
              <a:rPr lang="en-US" altLang="ko-KR" dirty="0" smtClean="0"/>
              <a:t>.</a:t>
            </a:r>
            <a:r>
              <a:rPr lang="en-US" altLang="ko-KR" dirty="0" smtClean="0"/>
              <a:t>	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800" dirty="0" smtClean="0"/>
              <a:t>수업 진행 방식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dirty="0" smtClean="0"/>
              <a:t>강의 </a:t>
            </a:r>
            <a:r>
              <a:rPr lang="en-US" altLang="ko-KR" dirty="0" smtClean="0"/>
              <a:t>+ </a:t>
            </a:r>
            <a:r>
              <a:rPr lang="ko-KR" altLang="en-US" dirty="0" smtClean="0"/>
              <a:t>토론</a:t>
            </a:r>
            <a:r>
              <a:rPr lang="en-US" altLang="ko-KR" dirty="0" smtClean="0"/>
              <a:t>+</a:t>
            </a:r>
            <a:r>
              <a:rPr lang="ko-KR" altLang="en-US" dirty="0" smtClean="0"/>
              <a:t>과제물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학생들 간 상호 토론 권장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과목 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4/4)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평가 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학점</a:t>
            </a:r>
            <a:r>
              <a:rPr lang="en-US" altLang="ko-KR" sz="2800" dirty="0" smtClean="0"/>
              <a:t>)</a:t>
            </a:r>
            <a:endParaRPr lang="en-US" altLang="ko-KR" sz="2800" dirty="0" smtClean="0"/>
          </a:p>
          <a:p>
            <a:pPr lvl="1"/>
            <a:r>
              <a:rPr lang="ko-KR" altLang="en-US" dirty="0" smtClean="0"/>
              <a:t>중간</a:t>
            </a:r>
            <a:r>
              <a:rPr lang="en-US" altLang="ko-KR" dirty="0" smtClean="0"/>
              <a:t>(35%)+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(35%)+</a:t>
            </a:r>
            <a:r>
              <a:rPr lang="ko-KR" altLang="en-US" dirty="0" smtClean="0"/>
              <a:t>과제물</a:t>
            </a:r>
            <a:r>
              <a:rPr lang="en-US" altLang="ko-KR" dirty="0" smtClean="0"/>
              <a:t>(20%)+</a:t>
            </a:r>
            <a:r>
              <a:rPr lang="ko-KR" altLang="en-US" dirty="0" smtClean="0"/>
              <a:t>출석</a:t>
            </a:r>
            <a:r>
              <a:rPr lang="en-US" altLang="ko-KR" dirty="0" smtClean="0"/>
              <a:t>(10%)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554960" cy="756002"/>
          </a:xfrm>
        </p:spPr>
        <p:txBody>
          <a:bodyPr/>
          <a:lstStyle/>
          <a:p>
            <a:r>
              <a:rPr lang="ko-KR" altLang="en-US" dirty="0" smtClean="0"/>
              <a:t>강의 계획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6767404"/>
              </p:ext>
            </p:extLst>
          </p:nvPr>
        </p:nvGraphicFramePr>
        <p:xfrm>
          <a:off x="395536" y="935803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주차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강의 내용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우주의 기원과 태양계의 형성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지구의 탄생과 특징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광물과 암석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광물질로 인한 환경 문제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광산 개발과 환경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지구 내부 에너지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태양 에너지 </a:t>
                      </a:r>
                      <a:r>
                        <a:rPr lang="en-US" altLang="ko-KR" sz="1400" dirty="0" smtClean="0"/>
                        <a:t>I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중간고사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태양 에너지 </a:t>
                      </a:r>
                      <a:r>
                        <a:rPr lang="en-US" altLang="ko-KR" sz="1400" dirty="0" smtClean="0"/>
                        <a:t>II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생명의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탄생과 진화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화석 에너지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화석 에너지로 인한 환경 문제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수자원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수자원 환경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개발과 환경 그리고 미래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mtClean="0"/>
                        <a:t>기말 고사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129</TotalTime>
  <Words>168</Words>
  <Application>Microsoft Office PowerPoint</Application>
  <PresentationFormat>화면 슬라이드 쇼(4:3)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필수</vt:lpstr>
      <vt:lpstr>100806 지구의 선물,  그 빛과 그림자</vt:lpstr>
      <vt:lpstr>과목 개요(1/4)</vt:lpstr>
      <vt:lpstr>과목 개요(2/4)</vt:lpstr>
      <vt:lpstr>과목 개요(3/4)</vt:lpstr>
      <vt:lpstr>과목 개요(4/4)</vt:lpstr>
      <vt:lpstr>강의 계획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16</cp:revision>
  <dcterms:created xsi:type="dcterms:W3CDTF">2011-08-29T07:49:50Z</dcterms:created>
  <dcterms:modified xsi:type="dcterms:W3CDTF">2013-09-03T00:40:53Z</dcterms:modified>
</cp:coreProperties>
</file>